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67" r:id="rId4"/>
    <p:sldId id="268" r:id="rId5"/>
    <p:sldId id="269" r:id="rId6"/>
    <p:sldId id="270" r:id="rId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5" autoAdjust="0"/>
    <p:restoredTop sz="94660"/>
  </p:normalViewPr>
  <p:slideViewPr>
    <p:cSldViewPr>
      <p:cViewPr varScale="1">
        <p:scale>
          <a:sx n="55" d="100"/>
          <a:sy n="55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9DD8D-F301-44E3-AF11-20506F126E7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87253-B6A7-4545-A743-A25C569BA4D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FE913-C465-4815-9DE8-61BC1592D75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C4FC0-6E93-4B35-A8A3-9BAF1A9ED3E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2B07C-2361-48C8-94D1-CCD2E758751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9758E-63AD-432E-B157-B31AFDDE5F7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3BAD6-5C57-44CE-A1DA-88A8995A2D7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C006C-BFA9-4572-B2C5-13223A8F717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39876-881D-4532-A3E3-E3CDD0EC8CC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507BA-AC4A-479E-AD25-3F507EF0861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9931F-C09C-4887-9CD6-8023B213A46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E0AB54-8EF9-4BD7-9CFF-1A52DFD59611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32.jpeg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5" Type="http://schemas.openxmlformats.org/officeDocument/2006/relationships/image" Target="../media/image4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image" Target="../media/image47.jpeg"/><Relationship Id="rId16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5" Type="http://schemas.openxmlformats.org/officeDocument/2006/relationships/image" Target="../media/image6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Relationship Id="rId14" Type="http://schemas.openxmlformats.org/officeDocument/2006/relationships/image" Target="../media/image5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3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12" Type="http://schemas.openxmlformats.org/officeDocument/2006/relationships/image" Target="../media/image72.jpeg"/><Relationship Id="rId2" Type="http://schemas.openxmlformats.org/officeDocument/2006/relationships/image" Target="../media/image62.jpeg"/><Relationship Id="rId16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image" Target="../media/image65.jpeg"/><Relationship Id="rId15" Type="http://schemas.openxmlformats.org/officeDocument/2006/relationships/image" Target="../media/image75.jpe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Relationship Id="rId14" Type="http://schemas.openxmlformats.org/officeDocument/2006/relationships/image" Target="../media/image7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9" name="Rectangle 65"/>
          <p:cNvSpPr>
            <a:spLocks noChangeArrowheads="1"/>
          </p:cNvSpPr>
          <p:nvPr/>
        </p:nvSpPr>
        <p:spPr bwMode="auto">
          <a:xfrm>
            <a:off x="1371600" y="2438400"/>
            <a:ext cx="7391400" cy="403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dirty="0"/>
              <a:t> </a:t>
            </a:r>
            <a:r>
              <a:rPr lang="it-IT" sz="1200" b="1" dirty="0"/>
              <a:t>6</a:t>
            </a:r>
            <a:endParaRPr lang="it-IT" sz="1200" dirty="0"/>
          </a:p>
        </p:txBody>
      </p:sp>
      <p:sp>
        <p:nvSpPr>
          <p:cNvPr id="6205" name="Rectangle 61"/>
          <p:cNvSpPr>
            <a:spLocks noChangeArrowheads="1"/>
          </p:cNvSpPr>
          <p:nvPr/>
        </p:nvSpPr>
        <p:spPr bwMode="auto">
          <a:xfrm>
            <a:off x="7285038" y="2417763"/>
            <a:ext cx="1477962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10</a:t>
            </a:r>
          </a:p>
        </p:txBody>
      </p:sp>
      <p:sp>
        <p:nvSpPr>
          <p:cNvPr id="6206" name="Rectangle 62"/>
          <p:cNvSpPr>
            <a:spLocks noChangeArrowheads="1"/>
          </p:cNvSpPr>
          <p:nvPr/>
        </p:nvSpPr>
        <p:spPr bwMode="auto">
          <a:xfrm>
            <a:off x="5805488" y="2417763"/>
            <a:ext cx="147955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9</a:t>
            </a:r>
          </a:p>
        </p:txBody>
      </p:sp>
      <p:sp>
        <p:nvSpPr>
          <p:cNvPr id="6207" name="Rectangle 63"/>
          <p:cNvSpPr>
            <a:spLocks noChangeArrowheads="1"/>
          </p:cNvSpPr>
          <p:nvPr/>
        </p:nvSpPr>
        <p:spPr bwMode="auto">
          <a:xfrm>
            <a:off x="4329113" y="2417763"/>
            <a:ext cx="123348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8</a:t>
            </a:r>
          </a:p>
        </p:txBody>
      </p:sp>
      <p:sp>
        <p:nvSpPr>
          <p:cNvPr id="6208" name="Rectangle 64"/>
          <p:cNvSpPr>
            <a:spLocks noChangeArrowheads="1"/>
          </p:cNvSpPr>
          <p:nvPr/>
        </p:nvSpPr>
        <p:spPr bwMode="auto">
          <a:xfrm>
            <a:off x="2790825" y="2417763"/>
            <a:ext cx="145097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7</a:t>
            </a:r>
          </a:p>
        </p:txBody>
      </p:sp>
      <p:sp>
        <p:nvSpPr>
          <p:cNvPr id="6210" name="Line 66"/>
          <p:cNvSpPr>
            <a:spLocks noChangeShapeType="1"/>
          </p:cNvSpPr>
          <p:nvPr/>
        </p:nvSpPr>
        <p:spPr bwMode="auto">
          <a:xfrm>
            <a:off x="13716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12" name="Line 68"/>
          <p:cNvSpPr>
            <a:spLocks noChangeShapeType="1"/>
          </p:cNvSpPr>
          <p:nvPr/>
        </p:nvSpPr>
        <p:spPr bwMode="auto">
          <a:xfrm>
            <a:off x="1371600" y="2381250"/>
            <a:ext cx="0" cy="20383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13" name="Line 69"/>
          <p:cNvSpPr>
            <a:spLocks noChangeShapeType="1"/>
          </p:cNvSpPr>
          <p:nvPr/>
        </p:nvSpPr>
        <p:spPr bwMode="auto">
          <a:xfrm>
            <a:off x="2806700" y="2417763"/>
            <a:ext cx="0" cy="2106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14" name="Line 70"/>
          <p:cNvSpPr>
            <a:spLocks noChangeShapeType="1"/>
          </p:cNvSpPr>
          <p:nvPr/>
        </p:nvSpPr>
        <p:spPr bwMode="auto">
          <a:xfrm>
            <a:off x="4329113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15" name="Line 71"/>
          <p:cNvSpPr>
            <a:spLocks noChangeShapeType="1"/>
          </p:cNvSpPr>
          <p:nvPr/>
        </p:nvSpPr>
        <p:spPr bwMode="auto">
          <a:xfrm>
            <a:off x="580548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16" name="Line 72"/>
          <p:cNvSpPr>
            <a:spLocks noChangeShapeType="1"/>
          </p:cNvSpPr>
          <p:nvPr/>
        </p:nvSpPr>
        <p:spPr bwMode="auto">
          <a:xfrm>
            <a:off x="728503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17" name="Line 73"/>
          <p:cNvSpPr>
            <a:spLocks noChangeShapeType="1"/>
          </p:cNvSpPr>
          <p:nvPr/>
        </p:nvSpPr>
        <p:spPr bwMode="auto">
          <a:xfrm>
            <a:off x="8763000" y="2417763"/>
            <a:ext cx="0" cy="21748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91" name="Rectangle 147"/>
          <p:cNvSpPr>
            <a:spLocks noChangeArrowheads="1"/>
          </p:cNvSpPr>
          <p:nvPr/>
        </p:nvSpPr>
        <p:spPr bwMode="auto">
          <a:xfrm>
            <a:off x="1373188" y="4419600"/>
            <a:ext cx="1141412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11</a:t>
            </a:r>
            <a:endParaRPr lang="it-IT" sz="1200"/>
          </a:p>
        </p:txBody>
      </p:sp>
      <p:sp>
        <p:nvSpPr>
          <p:cNvPr id="6292" name="Rectangle 148"/>
          <p:cNvSpPr>
            <a:spLocks noChangeArrowheads="1"/>
          </p:cNvSpPr>
          <p:nvPr/>
        </p:nvSpPr>
        <p:spPr bwMode="auto">
          <a:xfrm>
            <a:off x="7285038" y="4419600"/>
            <a:ext cx="14779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15</a:t>
            </a:r>
          </a:p>
        </p:txBody>
      </p:sp>
      <p:sp>
        <p:nvSpPr>
          <p:cNvPr id="6293" name="Rectangle 149"/>
          <p:cNvSpPr>
            <a:spLocks noChangeArrowheads="1"/>
          </p:cNvSpPr>
          <p:nvPr/>
        </p:nvSpPr>
        <p:spPr bwMode="auto">
          <a:xfrm>
            <a:off x="5805488" y="4419600"/>
            <a:ext cx="14795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14</a:t>
            </a:r>
          </a:p>
        </p:txBody>
      </p:sp>
      <p:sp>
        <p:nvSpPr>
          <p:cNvPr id="6294" name="Rectangle 150"/>
          <p:cNvSpPr>
            <a:spLocks noChangeArrowheads="1"/>
          </p:cNvSpPr>
          <p:nvPr/>
        </p:nvSpPr>
        <p:spPr bwMode="auto">
          <a:xfrm>
            <a:off x="4329113" y="4419600"/>
            <a:ext cx="14763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13</a:t>
            </a:r>
          </a:p>
        </p:txBody>
      </p:sp>
      <p:sp>
        <p:nvSpPr>
          <p:cNvPr id="6295" name="Rectangle 151"/>
          <p:cNvSpPr>
            <a:spLocks noChangeArrowheads="1"/>
          </p:cNvSpPr>
          <p:nvPr/>
        </p:nvSpPr>
        <p:spPr bwMode="auto">
          <a:xfrm>
            <a:off x="2819400" y="4419600"/>
            <a:ext cx="14509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12</a:t>
            </a:r>
          </a:p>
        </p:txBody>
      </p:sp>
      <p:sp>
        <p:nvSpPr>
          <p:cNvPr id="6296" name="Line 152"/>
          <p:cNvSpPr>
            <a:spLocks noChangeShapeType="1"/>
          </p:cNvSpPr>
          <p:nvPr/>
        </p:nvSpPr>
        <p:spPr bwMode="auto">
          <a:xfrm>
            <a:off x="1371600" y="445611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97" name="Line 153"/>
          <p:cNvSpPr>
            <a:spLocks noChangeShapeType="1"/>
          </p:cNvSpPr>
          <p:nvPr/>
        </p:nvSpPr>
        <p:spPr bwMode="auto">
          <a:xfrm>
            <a:off x="1371600" y="4419600"/>
            <a:ext cx="0" cy="20367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98" name="Line 154"/>
          <p:cNvSpPr>
            <a:spLocks noChangeShapeType="1"/>
          </p:cNvSpPr>
          <p:nvPr/>
        </p:nvSpPr>
        <p:spPr bwMode="auto">
          <a:xfrm>
            <a:off x="2806700" y="438785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99" name="Line 155"/>
          <p:cNvSpPr>
            <a:spLocks noChangeShapeType="1"/>
          </p:cNvSpPr>
          <p:nvPr/>
        </p:nvSpPr>
        <p:spPr bwMode="auto">
          <a:xfrm>
            <a:off x="4329113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00" name="Line 156"/>
          <p:cNvSpPr>
            <a:spLocks noChangeShapeType="1"/>
          </p:cNvSpPr>
          <p:nvPr/>
        </p:nvSpPr>
        <p:spPr bwMode="auto">
          <a:xfrm>
            <a:off x="580548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01" name="Line 157"/>
          <p:cNvSpPr>
            <a:spLocks noChangeShapeType="1"/>
          </p:cNvSpPr>
          <p:nvPr/>
        </p:nvSpPr>
        <p:spPr bwMode="auto">
          <a:xfrm>
            <a:off x="728503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02" name="Line 158"/>
          <p:cNvSpPr>
            <a:spLocks noChangeShapeType="1"/>
          </p:cNvSpPr>
          <p:nvPr/>
        </p:nvSpPr>
        <p:spPr bwMode="auto">
          <a:xfrm>
            <a:off x="8763000" y="4267200"/>
            <a:ext cx="0" cy="2209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03" name="Line 159"/>
          <p:cNvSpPr>
            <a:spLocks noChangeShapeType="1"/>
          </p:cNvSpPr>
          <p:nvPr/>
        </p:nvSpPr>
        <p:spPr bwMode="auto">
          <a:xfrm>
            <a:off x="1371600" y="6492875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05" name="Rectangle 161"/>
          <p:cNvSpPr>
            <a:spLocks noChangeArrowheads="1"/>
          </p:cNvSpPr>
          <p:nvPr/>
        </p:nvSpPr>
        <p:spPr bwMode="auto">
          <a:xfrm>
            <a:off x="1373188" y="381000"/>
            <a:ext cx="1504950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1</a:t>
            </a:r>
            <a:endParaRPr lang="it-IT" sz="1200"/>
          </a:p>
        </p:txBody>
      </p:sp>
      <p:sp>
        <p:nvSpPr>
          <p:cNvPr id="6306" name="Rectangle 162"/>
          <p:cNvSpPr>
            <a:spLocks noChangeArrowheads="1"/>
          </p:cNvSpPr>
          <p:nvPr/>
        </p:nvSpPr>
        <p:spPr bwMode="auto">
          <a:xfrm>
            <a:off x="7285038" y="381000"/>
            <a:ext cx="14779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5</a:t>
            </a:r>
          </a:p>
        </p:txBody>
      </p:sp>
      <p:sp>
        <p:nvSpPr>
          <p:cNvPr id="6307" name="Rectangle 163"/>
          <p:cNvSpPr>
            <a:spLocks noChangeArrowheads="1"/>
          </p:cNvSpPr>
          <p:nvPr/>
        </p:nvSpPr>
        <p:spPr bwMode="auto">
          <a:xfrm>
            <a:off x="5805488" y="381000"/>
            <a:ext cx="5953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</a:t>
            </a:r>
          </a:p>
        </p:txBody>
      </p:sp>
      <p:sp>
        <p:nvSpPr>
          <p:cNvPr id="6308" name="Rectangle 164"/>
          <p:cNvSpPr>
            <a:spLocks noChangeArrowheads="1"/>
          </p:cNvSpPr>
          <p:nvPr/>
        </p:nvSpPr>
        <p:spPr bwMode="auto">
          <a:xfrm>
            <a:off x="4329113" y="381000"/>
            <a:ext cx="7762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</a:t>
            </a:r>
          </a:p>
        </p:txBody>
      </p:sp>
      <p:sp>
        <p:nvSpPr>
          <p:cNvPr id="6309" name="Rectangle 165"/>
          <p:cNvSpPr>
            <a:spLocks noChangeArrowheads="1"/>
          </p:cNvSpPr>
          <p:nvPr/>
        </p:nvSpPr>
        <p:spPr bwMode="auto">
          <a:xfrm>
            <a:off x="2790825" y="381000"/>
            <a:ext cx="5972175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 smtClean="0"/>
              <a:t>2                                  3                                4                                5</a:t>
            </a:r>
            <a:endParaRPr lang="it-IT" sz="1200" b="1" dirty="0"/>
          </a:p>
        </p:txBody>
      </p:sp>
      <p:sp>
        <p:nvSpPr>
          <p:cNvPr id="6310" name="Line 166"/>
          <p:cNvSpPr>
            <a:spLocks noChangeShapeType="1"/>
          </p:cNvSpPr>
          <p:nvPr/>
        </p:nvSpPr>
        <p:spPr bwMode="auto">
          <a:xfrm>
            <a:off x="1371600" y="381000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11" name="Line 167"/>
          <p:cNvSpPr>
            <a:spLocks noChangeShapeType="1"/>
          </p:cNvSpPr>
          <p:nvPr/>
        </p:nvSpPr>
        <p:spPr bwMode="auto">
          <a:xfrm>
            <a:off x="1371600" y="381000"/>
            <a:ext cx="0" cy="20367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12" name="Line 168"/>
          <p:cNvSpPr>
            <a:spLocks noChangeShapeType="1"/>
          </p:cNvSpPr>
          <p:nvPr/>
        </p:nvSpPr>
        <p:spPr bwMode="auto">
          <a:xfrm>
            <a:off x="2806700" y="38100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13" name="Line 169"/>
          <p:cNvSpPr>
            <a:spLocks noChangeShapeType="1"/>
          </p:cNvSpPr>
          <p:nvPr/>
        </p:nvSpPr>
        <p:spPr bwMode="auto">
          <a:xfrm>
            <a:off x="4329113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14" name="Line 170"/>
          <p:cNvSpPr>
            <a:spLocks noChangeShapeType="1"/>
          </p:cNvSpPr>
          <p:nvPr/>
        </p:nvSpPr>
        <p:spPr bwMode="auto">
          <a:xfrm>
            <a:off x="580548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15" name="Line 171"/>
          <p:cNvSpPr>
            <a:spLocks noChangeShapeType="1"/>
          </p:cNvSpPr>
          <p:nvPr/>
        </p:nvSpPr>
        <p:spPr bwMode="auto">
          <a:xfrm>
            <a:off x="728503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16" name="Line 172"/>
          <p:cNvSpPr>
            <a:spLocks noChangeShapeType="1"/>
          </p:cNvSpPr>
          <p:nvPr/>
        </p:nvSpPr>
        <p:spPr bwMode="auto">
          <a:xfrm>
            <a:off x="8763000" y="381000"/>
            <a:ext cx="0" cy="2173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17" name="Line 173"/>
          <p:cNvSpPr>
            <a:spLocks noChangeShapeType="1"/>
          </p:cNvSpPr>
          <p:nvPr/>
        </p:nvSpPr>
        <p:spPr bwMode="auto">
          <a:xfrm>
            <a:off x="13716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20" name="WordArt 176" descr="Carta"/>
          <p:cNvSpPr>
            <a:spLocks noChangeArrowheads="1" noChangeShapeType="1" noTextEdit="1"/>
          </p:cNvSpPr>
          <p:nvPr/>
        </p:nvSpPr>
        <p:spPr bwMode="auto">
          <a:xfrm>
            <a:off x="533400" y="54864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Formato</a:t>
            </a:r>
          </a:p>
          <a:p>
            <a:pPr algn="ctr"/>
            <a:r>
              <a:rPr lang="it-IT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Grande</a:t>
            </a:r>
          </a:p>
        </p:txBody>
      </p:sp>
      <p:grpSp>
        <p:nvGrpSpPr>
          <p:cNvPr id="76" name="Gruppo 75"/>
          <p:cNvGrpSpPr/>
          <p:nvPr/>
        </p:nvGrpSpPr>
        <p:grpSpPr>
          <a:xfrm>
            <a:off x="457200" y="381000"/>
            <a:ext cx="731838" cy="4545013"/>
            <a:chOff x="457200" y="381000"/>
            <a:chExt cx="731838" cy="4545013"/>
          </a:xfrm>
        </p:grpSpPr>
        <p:sp>
          <p:nvSpPr>
            <p:cNvPr id="6343" name="WordArt 199"/>
            <p:cNvSpPr>
              <a:spLocks noChangeArrowheads="1" noChangeShapeType="1" noTextEdit="1"/>
            </p:cNvSpPr>
            <p:nvPr/>
          </p:nvSpPr>
          <p:spPr bwMode="auto">
            <a:xfrm>
              <a:off x="457200" y="381000"/>
              <a:ext cx="274638" cy="862013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it-IT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Impact"/>
                </a:rPr>
                <a:t>C</a:t>
              </a:r>
            </a:p>
          </p:txBody>
        </p:sp>
        <p:sp>
          <p:nvSpPr>
            <p:cNvPr id="6344" name="WordArt 200"/>
            <p:cNvSpPr>
              <a:spLocks noChangeArrowheads="1" noChangeShapeType="1" noTextEdit="1"/>
            </p:cNvSpPr>
            <p:nvPr/>
          </p:nvSpPr>
          <p:spPr bwMode="auto">
            <a:xfrm>
              <a:off x="457200" y="1103313"/>
              <a:ext cx="274638" cy="86201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it-IT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Impact"/>
                </a:rPr>
                <a:t>A</a:t>
              </a:r>
            </a:p>
          </p:txBody>
        </p:sp>
        <p:sp>
          <p:nvSpPr>
            <p:cNvPr id="6345" name="WordArt 201"/>
            <p:cNvSpPr>
              <a:spLocks noChangeArrowheads="1" noChangeShapeType="1" noTextEdit="1"/>
            </p:cNvSpPr>
            <p:nvPr/>
          </p:nvSpPr>
          <p:spPr bwMode="auto">
            <a:xfrm>
              <a:off x="457200" y="1920875"/>
              <a:ext cx="274638" cy="862013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it-IT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Impact"/>
                </a:rPr>
                <a:t>N</a:t>
              </a:r>
            </a:p>
          </p:txBody>
        </p:sp>
        <p:sp>
          <p:nvSpPr>
            <p:cNvPr id="6346" name="WordArt 202"/>
            <p:cNvSpPr>
              <a:spLocks noChangeArrowheads="1" noChangeShapeType="1" noTextEdit="1"/>
            </p:cNvSpPr>
            <p:nvPr/>
          </p:nvSpPr>
          <p:spPr bwMode="auto">
            <a:xfrm>
              <a:off x="457200" y="2687638"/>
              <a:ext cx="274638" cy="86201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it-IT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Impact"/>
                </a:rPr>
                <a:t>D</a:t>
              </a:r>
            </a:p>
          </p:txBody>
        </p:sp>
        <p:sp>
          <p:nvSpPr>
            <p:cNvPr id="6347" name="WordArt 203"/>
            <p:cNvSpPr>
              <a:spLocks noChangeArrowheads="1" noChangeShapeType="1" noTextEdit="1"/>
            </p:cNvSpPr>
            <p:nvPr/>
          </p:nvSpPr>
          <p:spPr bwMode="auto">
            <a:xfrm>
              <a:off x="457200" y="3454400"/>
              <a:ext cx="274638" cy="862013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it-IT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Impact"/>
                </a:rPr>
                <a:t>Y</a:t>
              </a:r>
            </a:p>
          </p:txBody>
        </p:sp>
        <p:sp>
          <p:nvSpPr>
            <p:cNvPr id="6348" name="WordArt 204"/>
            <p:cNvSpPr>
              <a:spLocks noChangeArrowheads="1" noChangeShapeType="1" noTextEdit="1"/>
            </p:cNvSpPr>
            <p:nvPr/>
          </p:nvSpPr>
          <p:spPr bwMode="auto">
            <a:xfrm>
              <a:off x="914400" y="990600"/>
              <a:ext cx="274638" cy="862013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it-IT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Impact"/>
                </a:rPr>
                <a:t>C</a:t>
              </a:r>
            </a:p>
          </p:txBody>
        </p:sp>
        <p:sp>
          <p:nvSpPr>
            <p:cNvPr id="6349" name="WordArt 205"/>
            <p:cNvSpPr>
              <a:spLocks noChangeArrowheads="1" noChangeShapeType="1" noTextEdit="1"/>
            </p:cNvSpPr>
            <p:nvPr/>
          </p:nvSpPr>
          <p:spPr bwMode="auto">
            <a:xfrm>
              <a:off x="914400" y="1712913"/>
              <a:ext cx="274638" cy="86201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it-IT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Impact"/>
                </a:rPr>
                <a:t>A</a:t>
              </a:r>
            </a:p>
          </p:txBody>
        </p:sp>
        <p:sp>
          <p:nvSpPr>
            <p:cNvPr id="6350" name="WordArt 206"/>
            <p:cNvSpPr>
              <a:spLocks noChangeArrowheads="1" noChangeShapeType="1" noTextEdit="1"/>
            </p:cNvSpPr>
            <p:nvPr/>
          </p:nvSpPr>
          <p:spPr bwMode="auto">
            <a:xfrm>
              <a:off x="914400" y="2530475"/>
              <a:ext cx="274638" cy="862013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it-IT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Impact"/>
                </a:rPr>
                <a:t>N</a:t>
              </a:r>
            </a:p>
          </p:txBody>
        </p:sp>
        <p:sp>
          <p:nvSpPr>
            <p:cNvPr id="6351" name="WordArt 207"/>
            <p:cNvSpPr>
              <a:spLocks noChangeArrowheads="1" noChangeShapeType="1" noTextEdit="1"/>
            </p:cNvSpPr>
            <p:nvPr/>
          </p:nvSpPr>
          <p:spPr bwMode="auto">
            <a:xfrm>
              <a:off x="914400" y="3297238"/>
              <a:ext cx="274638" cy="86201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it-IT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Impact"/>
                </a:rPr>
                <a:t>D</a:t>
              </a:r>
            </a:p>
          </p:txBody>
        </p:sp>
        <p:sp>
          <p:nvSpPr>
            <p:cNvPr id="6352" name="WordArt 208"/>
            <p:cNvSpPr>
              <a:spLocks noChangeArrowheads="1" noChangeShapeType="1" noTextEdit="1"/>
            </p:cNvSpPr>
            <p:nvPr/>
          </p:nvSpPr>
          <p:spPr bwMode="auto">
            <a:xfrm>
              <a:off x="914400" y="4064000"/>
              <a:ext cx="274638" cy="862013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it-IT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Impact"/>
                </a:rPr>
                <a:t>Y</a:t>
              </a:r>
            </a:p>
          </p:txBody>
        </p:sp>
      </p:grpSp>
      <p:pic>
        <p:nvPicPr>
          <p:cNvPr id="71" name="Immagine 70" descr="cover_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549" y="609600"/>
            <a:ext cx="1242651" cy="1719932"/>
          </a:xfrm>
          <a:prstGeom prst="rect">
            <a:avLst/>
          </a:prstGeom>
        </p:spPr>
      </p:pic>
      <p:pic>
        <p:nvPicPr>
          <p:cNvPr id="72" name="Immagine 71" descr="cover_0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609600"/>
            <a:ext cx="1295399" cy="1772478"/>
          </a:xfrm>
          <a:prstGeom prst="rect">
            <a:avLst/>
          </a:prstGeom>
        </p:spPr>
      </p:pic>
      <p:pic>
        <p:nvPicPr>
          <p:cNvPr id="73" name="Immagine 72" descr="cover_0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59856" y="609600"/>
            <a:ext cx="1255144" cy="1729742"/>
          </a:xfrm>
          <a:prstGeom prst="rect">
            <a:avLst/>
          </a:prstGeom>
        </p:spPr>
      </p:pic>
      <p:pic>
        <p:nvPicPr>
          <p:cNvPr id="74" name="Immagine 73" descr="cover_00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3600" y="609600"/>
            <a:ext cx="1249739" cy="1729742"/>
          </a:xfrm>
          <a:prstGeom prst="rect">
            <a:avLst/>
          </a:prstGeom>
        </p:spPr>
      </p:pic>
      <p:pic>
        <p:nvPicPr>
          <p:cNvPr id="75" name="Immagine 74" descr="cover_000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91400" y="609600"/>
            <a:ext cx="1242171" cy="1729741"/>
          </a:xfrm>
          <a:prstGeom prst="rect">
            <a:avLst/>
          </a:prstGeom>
        </p:spPr>
      </p:pic>
      <p:pic>
        <p:nvPicPr>
          <p:cNvPr id="66" name="Immagine 65" descr="cover_00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67128" y="2667000"/>
            <a:ext cx="1319672" cy="1725546"/>
          </a:xfrm>
          <a:prstGeom prst="rect">
            <a:avLst/>
          </a:prstGeom>
        </p:spPr>
      </p:pic>
      <p:pic>
        <p:nvPicPr>
          <p:cNvPr id="67" name="Immagine 66" descr="cover_000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0" y="2667000"/>
            <a:ext cx="1249943" cy="1725547"/>
          </a:xfrm>
          <a:prstGeom prst="rect">
            <a:avLst/>
          </a:prstGeom>
        </p:spPr>
      </p:pic>
      <p:pic>
        <p:nvPicPr>
          <p:cNvPr id="68" name="Immagine 67" descr="cover_000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71800" y="2667000"/>
            <a:ext cx="1251401" cy="1725547"/>
          </a:xfrm>
          <a:prstGeom prst="rect">
            <a:avLst/>
          </a:prstGeom>
        </p:spPr>
      </p:pic>
      <p:pic>
        <p:nvPicPr>
          <p:cNvPr id="69" name="Immagine 68" descr="cover_0008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19601" y="2667000"/>
            <a:ext cx="1295400" cy="1725547"/>
          </a:xfrm>
          <a:prstGeom prst="rect">
            <a:avLst/>
          </a:prstGeom>
        </p:spPr>
      </p:pic>
      <p:pic>
        <p:nvPicPr>
          <p:cNvPr id="70" name="Immagine 69" descr="cover_0009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43600" y="2667000"/>
            <a:ext cx="1246708" cy="1725547"/>
          </a:xfrm>
          <a:prstGeom prst="rect">
            <a:avLst/>
          </a:prstGeom>
        </p:spPr>
      </p:pic>
      <p:pic>
        <p:nvPicPr>
          <p:cNvPr id="77" name="Immagine 76" descr="cover_001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461686" y="4657800"/>
            <a:ext cx="1299591" cy="1819200"/>
          </a:xfrm>
          <a:prstGeom prst="rect">
            <a:avLst/>
          </a:prstGeom>
        </p:spPr>
      </p:pic>
      <p:pic>
        <p:nvPicPr>
          <p:cNvPr id="78" name="Immagine 77" descr="cover_0012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949417" y="4648200"/>
            <a:ext cx="1317783" cy="1819200"/>
          </a:xfrm>
          <a:prstGeom prst="rect">
            <a:avLst/>
          </a:prstGeom>
        </p:spPr>
      </p:pic>
      <p:pic>
        <p:nvPicPr>
          <p:cNvPr id="79" name="Immagine 78" descr="cover_0013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419600" y="4648200"/>
            <a:ext cx="1309824" cy="1819200"/>
          </a:xfrm>
          <a:prstGeom prst="rect">
            <a:avLst/>
          </a:prstGeom>
        </p:spPr>
      </p:pic>
      <p:pic>
        <p:nvPicPr>
          <p:cNvPr id="80" name="Immagine 79" descr="cover_0014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867400" y="4657800"/>
            <a:ext cx="1328016" cy="1819200"/>
          </a:xfrm>
          <a:prstGeom prst="rect">
            <a:avLst/>
          </a:prstGeom>
        </p:spPr>
      </p:pic>
      <p:pic>
        <p:nvPicPr>
          <p:cNvPr id="81" name="Immagine 80" descr="cover_0015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391400" y="4648200"/>
            <a:ext cx="1301865" cy="1819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914400" y="2417763"/>
            <a:ext cx="1371600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21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827838" y="2417763"/>
            <a:ext cx="1477962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25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348288" y="2417763"/>
            <a:ext cx="147955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24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871913" y="2417763"/>
            <a:ext cx="1476375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23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914400" y="2417763"/>
            <a:ext cx="7391399" cy="4059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spcBef>
                <a:spcPct val="20000"/>
              </a:spcBef>
              <a:buAutoNum type="arabicPlain" startAt="21"/>
            </a:pPr>
            <a:r>
              <a:rPr lang="it-IT" sz="1200" b="1" dirty="0" smtClean="0"/>
              <a:t>                              22                              23                               24                              25</a:t>
            </a:r>
          </a:p>
          <a:p>
            <a:pPr marL="228600" indent="-228600">
              <a:spcBef>
                <a:spcPct val="20000"/>
              </a:spcBef>
            </a:pPr>
            <a:r>
              <a:rPr lang="it-IT" sz="1200" b="1" dirty="0" smtClean="0"/>
              <a:t>                             </a:t>
            </a:r>
            <a:endParaRPr lang="it-IT" sz="1200" b="1" dirty="0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9144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914400" y="2417763"/>
            <a:ext cx="0" cy="20383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2349500" y="2417763"/>
            <a:ext cx="0" cy="2106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3871913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534828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682783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8305800" y="2417763"/>
            <a:ext cx="0" cy="21748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915988" y="4419600"/>
            <a:ext cx="1141412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26</a:t>
            </a: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6827838" y="4419600"/>
            <a:ext cx="14779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30</a:t>
            </a: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5348288" y="4419600"/>
            <a:ext cx="1128712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29</a:t>
            </a: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3871913" y="4419600"/>
            <a:ext cx="14763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28</a:t>
            </a:r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2362200" y="4419600"/>
            <a:ext cx="14509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27</a:t>
            </a:r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914400" y="445611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914400" y="4456113"/>
            <a:ext cx="0" cy="20367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>
            <a:off x="2349500" y="438785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>
            <a:off x="3871913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>
            <a:off x="534828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>
            <a:off x="682783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>
            <a:off x="8305800" y="4267200"/>
            <a:ext cx="0" cy="2209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>
            <a:off x="914400" y="6492875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915988" y="381000"/>
            <a:ext cx="7389812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16</a:t>
            </a:r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6827838" y="381000"/>
            <a:ext cx="14779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20</a:t>
            </a:r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5348288" y="381000"/>
            <a:ext cx="14795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19</a:t>
            </a:r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3871913" y="381000"/>
            <a:ext cx="14763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18</a:t>
            </a:r>
          </a:p>
        </p:txBody>
      </p:sp>
      <p:sp>
        <p:nvSpPr>
          <p:cNvPr id="15391" name="Rectangle 31"/>
          <p:cNvSpPr>
            <a:spLocks noChangeArrowheads="1"/>
          </p:cNvSpPr>
          <p:nvPr/>
        </p:nvSpPr>
        <p:spPr bwMode="auto">
          <a:xfrm>
            <a:off x="2333625" y="381000"/>
            <a:ext cx="14509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17</a:t>
            </a:r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>
            <a:off x="914400" y="381000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>
            <a:off x="914400" y="381000"/>
            <a:ext cx="0" cy="20367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>
            <a:off x="2349500" y="38100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>
            <a:off x="3871913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5396" name="Line 36"/>
          <p:cNvSpPr>
            <a:spLocks noChangeShapeType="1"/>
          </p:cNvSpPr>
          <p:nvPr/>
        </p:nvSpPr>
        <p:spPr bwMode="auto">
          <a:xfrm>
            <a:off x="534828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5397" name="Line 37"/>
          <p:cNvSpPr>
            <a:spLocks noChangeShapeType="1"/>
          </p:cNvSpPr>
          <p:nvPr/>
        </p:nvSpPr>
        <p:spPr bwMode="auto">
          <a:xfrm>
            <a:off x="682783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5398" name="Line 38"/>
          <p:cNvSpPr>
            <a:spLocks noChangeShapeType="1"/>
          </p:cNvSpPr>
          <p:nvPr/>
        </p:nvSpPr>
        <p:spPr bwMode="auto">
          <a:xfrm>
            <a:off x="8305800" y="381000"/>
            <a:ext cx="0" cy="2173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5399" name="Line 39"/>
          <p:cNvSpPr>
            <a:spLocks noChangeShapeType="1"/>
          </p:cNvSpPr>
          <p:nvPr/>
        </p:nvSpPr>
        <p:spPr bwMode="auto">
          <a:xfrm>
            <a:off x="9144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55" name="Immagine 54" descr="cover_0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2915" y="609600"/>
            <a:ext cx="1253085" cy="1731378"/>
          </a:xfrm>
          <a:prstGeom prst="rect">
            <a:avLst/>
          </a:prstGeom>
        </p:spPr>
      </p:pic>
      <p:pic>
        <p:nvPicPr>
          <p:cNvPr id="56" name="Immagine 55" descr="cover_0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609600"/>
            <a:ext cx="1254167" cy="1731378"/>
          </a:xfrm>
          <a:prstGeom prst="rect">
            <a:avLst/>
          </a:prstGeom>
        </p:spPr>
      </p:pic>
      <p:pic>
        <p:nvPicPr>
          <p:cNvPr id="57" name="Immagine 56" descr="cover_0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609600"/>
            <a:ext cx="1237165" cy="1731379"/>
          </a:xfrm>
          <a:prstGeom prst="rect">
            <a:avLst/>
          </a:prstGeom>
        </p:spPr>
      </p:pic>
      <p:pic>
        <p:nvPicPr>
          <p:cNvPr id="58" name="Immagine 57" descr="cover_00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609600"/>
            <a:ext cx="1253085" cy="1731378"/>
          </a:xfrm>
          <a:prstGeom prst="rect">
            <a:avLst/>
          </a:prstGeom>
        </p:spPr>
      </p:pic>
      <p:pic>
        <p:nvPicPr>
          <p:cNvPr id="59" name="Immagine 58" descr="cover_00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34200" y="609600"/>
            <a:ext cx="1230361" cy="1731378"/>
          </a:xfrm>
          <a:prstGeom prst="rect">
            <a:avLst/>
          </a:prstGeom>
        </p:spPr>
      </p:pic>
      <p:pic>
        <p:nvPicPr>
          <p:cNvPr id="65" name="Immagine 64" descr="cover_002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6800" y="2667000"/>
            <a:ext cx="1241789" cy="1729210"/>
          </a:xfrm>
          <a:prstGeom prst="rect">
            <a:avLst/>
          </a:prstGeom>
        </p:spPr>
      </p:pic>
      <p:pic>
        <p:nvPicPr>
          <p:cNvPr id="66" name="Immagine 65" descr="cover_002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4600" y="2667000"/>
            <a:ext cx="1235305" cy="1729211"/>
          </a:xfrm>
          <a:prstGeom prst="rect">
            <a:avLst/>
          </a:prstGeom>
        </p:spPr>
      </p:pic>
      <p:pic>
        <p:nvPicPr>
          <p:cNvPr id="67" name="Immagine 66" descr="cover_002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62400" y="2667000"/>
            <a:ext cx="1235419" cy="1729210"/>
          </a:xfrm>
          <a:prstGeom prst="rect">
            <a:avLst/>
          </a:prstGeom>
        </p:spPr>
      </p:pic>
      <p:pic>
        <p:nvPicPr>
          <p:cNvPr id="68" name="Immagine 67" descr="cover_002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0" y="2667000"/>
            <a:ext cx="1236385" cy="1729210"/>
          </a:xfrm>
          <a:prstGeom prst="rect">
            <a:avLst/>
          </a:prstGeom>
        </p:spPr>
      </p:pic>
      <p:pic>
        <p:nvPicPr>
          <p:cNvPr id="69" name="Immagine 68" descr="cover_002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34200" y="2667000"/>
            <a:ext cx="1248274" cy="1729211"/>
          </a:xfrm>
          <a:prstGeom prst="rect">
            <a:avLst/>
          </a:prstGeom>
        </p:spPr>
      </p:pic>
      <p:pic>
        <p:nvPicPr>
          <p:cNvPr id="70" name="Immagine 69" descr="cover_0026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90600" y="4657798"/>
            <a:ext cx="1267069" cy="1750919"/>
          </a:xfrm>
          <a:prstGeom prst="rect">
            <a:avLst/>
          </a:prstGeom>
        </p:spPr>
      </p:pic>
      <p:pic>
        <p:nvPicPr>
          <p:cNvPr id="71" name="Immagine 70" descr="cover_0027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14600" y="4648200"/>
            <a:ext cx="1268322" cy="1750919"/>
          </a:xfrm>
          <a:prstGeom prst="rect">
            <a:avLst/>
          </a:prstGeom>
        </p:spPr>
      </p:pic>
      <p:pic>
        <p:nvPicPr>
          <p:cNvPr id="72" name="Immagine 71" descr="cover_0028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62400" y="4648200"/>
            <a:ext cx="1258816" cy="1750918"/>
          </a:xfrm>
          <a:prstGeom prst="rect">
            <a:avLst/>
          </a:prstGeom>
        </p:spPr>
      </p:pic>
      <p:pic>
        <p:nvPicPr>
          <p:cNvPr id="73" name="Immagine 72" descr="cover_0029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486400" y="4648200"/>
            <a:ext cx="1258472" cy="1750918"/>
          </a:xfrm>
          <a:prstGeom prst="rect">
            <a:avLst/>
          </a:prstGeom>
        </p:spPr>
      </p:pic>
      <p:pic>
        <p:nvPicPr>
          <p:cNvPr id="74" name="Immagine 73" descr="cover_0030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934200" y="4648200"/>
            <a:ext cx="1259567" cy="17509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914400" y="2438400"/>
            <a:ext cx="7391400" cy="2078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36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827838" y="2417763"/>
            <a:ext cx="1477962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40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348288" y="2417763"/>
            <a:ext cx="147955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39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871913" y="2417763"/>
            <a:ext cx="1476375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38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333625" y="2417763"/>
            <a:ext cx="145097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37</a:t>
            </a: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9144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914400" y="2417763"/>
            <a:ext cx="0" cy="20383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2349500" y="2417763"/>
            <a:ext cx="0" cy="2106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3871913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534828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682783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8305800" y="2417763"/>
            <a:ext cx="0" cy="21748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915988" y="4419600"/>
            <a:ext cx="7389812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41</a:t>
            </a: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6827838" y="4419600"/>
            <a:ext cx="14779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45</a:t>
            </a: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5348288" y="4419600"/>
            <a:ext cx="1128712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44</a:t>
            </a: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3871913" y="4419600"/>
            <a:ext cx="14763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43</a:t>
            </a: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2362200" y="4419600"/>
            <a:ext cx="14509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42</a:t>
            </a:r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914400" y="445611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914400" y="4456113"/>
            <a:ext cx="0" cy="20367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>
            <a:off x="2349500" y="438785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>
            <a:off x="3871913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>
            <a:off x="534828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>
            <a:off x="6827838" y="4267200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>
            <a:off x="8305800" y="4267200"/>
            <a:ext cx="0" cy="2209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>
            <a:off x="914400" y="6492875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915988" y="381000"/>
            <a:ext cx="7389812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31</a:t>
            </a:r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6827838" y="381000"/>
            <a:ext cx="14779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35</a:t>
            </a: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5348288" y="381000"/>
            <a:ext cx="14795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34</a:t>
            </a: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3871913" y="381000"/>
            <a:ext cx="14763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33</a:t>
            </a: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2333625" y="381000"/>
            <a:ext cx="14509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32</a:t>
            </a:r>
          </a:p>
        </p:txBody>
      </p:sp>
      <p:sp>
        <p:nvSpPr>
          <p:cNvPr id="16416" name="Line 32"/>
          <p:cNvSpPr>
            <a:spLocks noChangeShapeType="1"/>
          </p:cNvSpPr>
          <p:nvPr/>
        </p:nvSpPr>
        <p:spPr bwMode="auto">
          <a:xfrm>
            <a:off x="914400" y="381000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417" name="Line 33"/>
          <p:cNvSpPr>
            <a:spLocks noChangeShapeType="1"/>
          </p:cNvSpPr>
          <p:nvPr/>
        </p:nvSpPr>
        <p:spPr bwMode="auto">
          <a:xfrm>
            <a:off x="914400" y="381000"/>
            <a:ext cx="0" cy="20367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418" name="Line 34"/>
          <p:cNvSpPr>
            <a:spLocks noChangeShapeType="1"/>
          </p:cNvSpPr>
          <p:nvPr/>
        </p:nvSpPr>
        <p:spPr bwMode="auto">
          <a:xfrm>
            <a:off x="2349500" y="38100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419" name="Line 35"/>
          <p:cNvSpPr>
            <a:spLocks noChangeShapeType="1"/>
          </p:cNvSpPr>
          <p:nvPr/>
        </p:nvSpPr>
        <p:spPr bwMode="auto">
          <a:xfrm>
            <a:off x="3871913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420" name="Line 36"/>
          <p:cNvSpPr>
            <a:spLocks noChangeShapeType="1"/>
          </p:cNvSpPr>
          <p:nvPr/>
        </p:nvSpPr>
        <p:spPr bwMode="auto">
          <a:xfrm>
            <a:off x="534828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421" name="Line 37"/>
          <p:cNvSpPr>
            <a:spLocks noChangeShapeType="1"/>
          </p:cNvSpPr>
          <p:nvPr/>
        </p:nvSpPr>
        <p:spPr bwMode="auto">
          <a:xfrm>
            <a:off x="682783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8305800" y="381000"/>
            <a:ext cx="0" cy="2173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9144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55" name="Immagine 54" descr="cover_0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614400"/>
            <a:ext cx="1256936" cy="1738200"/>
          </a:xfrm>
          <a:prstGeom prst="rect">
            <a:avLst/>
          </a:prstGeom>
        </p:spPr>
      </p:pic>
      <p:pic>
        <p:nvPicPr>
          <p:cNvPr id="56" name="Immagine 55" descr="cover_00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609600"/>
            <a:ext cx="1262367" cy="1738200"/>
          </a:xfrm>
          <a:prstGeom prst="rect">
            <a:avLst/>
          </a:prstGeom>
        </p:spPr>
      </p:pic>
      <p:pic>
        <p:nvPicPr>
          <p:cNvPr id="57" name="Immagine 56" descr="cover_00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609600"/>
            <a:ext cx="1264541" cy="1738200"/>
          </a:xfrm>
          <a:prstGeom prst="rect">
            <a:avLst/>
          </a:prstGeom>
        </p:spPr>
      </p:pic>
      <p:pic>
        <p:nvPicPr>
          <p:cNvPr id="58" name="Immagine 57" descr="cover_00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609600"/>
            <a:ext cx="1258023" cy="1738200"/>
          </a:xfrm>
          <a:prstGeom prst="rect">
            <a:avLst/>
          </a:prstGeom>
        </p:spPr>
      </p:pic>
      <p:pic>
        <p:nvPicPr>
          <p:cNvPr id="59" name="Immagine 58" descr="cover_00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34200" y="609600"/>
            <a:ext cx="1242813" cy="1738200"/>
          </a:xfrm>
          <a:prstGeom prst="rect">
            <a:avLst/>
          </a:prstGeom>
        </p:spPr>
      </p:pic>
      <p:pic>
        <p:nvPicPr>
          <p:cNvPr id="65" name="Immagine 64" descr="cover_003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6800" y="2635435"/>
            <a:ext cx="1219200" cy="1784166"/>
          </a:xfrm>
          <a:prstGeom prst="rect">
            <a:avLst/>
          </a:prstGeom>
        </p:spPr>
      </p:pic>
      <p:pic>
        <p:nvPicPr>
          <p:cNvPr id="66" name="Immagine 65" descr="cover_003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38400" y="2667000"/>
            <a:ext cx="1279176" cy="1719135"/>
          </a:xfrm>
          <a:prstGeom prst="rect">
            <a:avLst/>
          </a:prstGeom>
        </p:spPr>
      </p:pic>
      <p:pic>
        <p:nvPicPr>
          <p:cNvPr id="67" name="Immagine 66" descr="cover_003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62400" y="2631300"/>
            <a:ext cx="1295400" cy="1788300"/>
          </a:xfrm>
          <a:prstGeom prst="rect">
            <a:avLst/>
          </a:prstGeom>
        </p:spPr>
      </p:pic>
      <p:pic>
        <p:nvPicPr>
          <p:cNvPr id="68" name="Immagine 67" descr="cover_003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0" y="2667000"/>
            <a:ext cx="1238851" cy="1719135"/>
          </a:xfrm>
          <a:prstGeom prst="rect">
            <a:avLst/>
          </a:prstGeom>
        </p:spPr>
      </p:pic>
      <p:pic>
        <p:nvPicPr>
          <p:cNvPr id="69" name="Immagine 68" descr="cover_004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34200" y="2667000"/>
            <a:ext cx="1239927" cy="1719135"/>
          </a:xfrm>
          <a:prstGeom prst="rect">
            <a:avLst/>
          </a:prstGeom>
        </p:spPr>
      </p:pic>
      <p:pic>
        <p:nvPicPr>
          <p:cNvPr id="70" name="Immagine 69" descr="cover_0045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966131" y="4648200"/>
            <a:ext cx="1263469" cy="1774847"/>
          </a:xfrm>
          <a:prstGeom prst="rect">
            <a:avLst/>
          </a:prstGeom>
        </p:spPr>
      </p:pic>
      <p:pic>
        <p:nvPicPr>
          <p:cNvPr id="71" name="Immagine 70" descr="cover_004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90600" y="4648200"/>
            <a:ext cx="1285655" cy="1774847"/>
          </a:xfrm>
          <a:prstGeom prst="rect">
            <a:avLst/>
          </a:prstGeom>
        </p:spPr>
      </p:pic>
      <p:pic>
        <p:nvPicPr>
          <p:cNvPr id="72" name="Immagine 71" descr="cover_0042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514600" y="4648200"/>
            <a:ext cx="1277890" cy="1774847"/>
          </a:xfrm>
          <a:prstGeom prst="rect">
            <a:avLst/>
          </a:prstGeom>
        </p:spPr>
      </p:pic>
      <p:pic>
        <p:nvPicPr>
          <p:cNvPr id="73" name="Immagine 72" descr="cover_0043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962400" y="4648200"/>
            <a:ext cx="1278999" cy="1774847"/>
          </a:xfrm>
          <a:prstGeom prst="rect">
            <a:avLst/>
          </a:prstGeom>
        </p:spPr>
      </p:pic>
      <p:pic>
        <p:nvPicPr>
          <p:cNvPr id="74" name="Immagine 73" descr="cover_0044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486400" y="4648200"/>
            <a:ext cx="1297857" cy="17748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914400" y="2417763"/>
            <a:ext cx="7391400" cy="4059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51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827838" y="2417763"/>
            <a:ext cx="1477962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55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334000" y="2417763"/>
            <a:ext cx="147955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54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871913" y="2417763"/>
            <a:ext cx="1476375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53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333625" y="2417763"/>
            <a:ext cx="145097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52</a:t>
            </a: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9144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914400" y="2417763"/>
            <a:ext cx="0" cy="20383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2349500" y="2417763"/>
            <a:ext cx="0" cy="2106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3871913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534828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682783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8305800" y="2417763"/>
            <a:ext cx="0" cy="21748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915988" y="4419600"/>
            <a:ext cx="1141412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56</a:t>
            </a: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6827838" y="4419600"/>
            <a:ext cx="14779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60</a:t>
            </a: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5348288" y="4419600"/>
            <a:ext cx="1128712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59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3871913" y="4419600"/>
            <a:ext cx="14763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58</a:t>
            </a: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2362200" y="4419600"/>
            <a:ext cx="14509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57</a:t>
            </a:r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914400" y="445611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914400" y="4456113"/>
            <a:ext cx="0" cy="20367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>
            <a:off x="2349500" y="438785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3871913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534828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>
            <a:off x="682783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>
            <a:off x="8305800" y="4267200"/>
            <a:ext cx="0" cy="2209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>
            <a:off x="914400" y="6492875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915988" y="381000"/>
            <a:ext cx="7389812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46</a:t>
            </a:r>
          </a:p>
        </p:txBody>
      </p:sp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6827838" y="381000"/>
            <a:ext cx="14779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50</a:t>
            </a:r>
          </a:p>
        </p:txBody>
      </p:sp>
      <p:sp>
        <p:nvSpPr>
          <p:cNvPr id="17437" name="Rectangle 29"/>
          <p:cNvSpPr>
            <a:spLocks noChangeArrowheads="1"/>
          </p:cNvSpPr>
          <p:nvPr/>
        </p:nvSpPr>
        <p:spPr bwMode="auto">
          <a:xfrm>
            <a:off x="5348288" y="381000"/>
            <a:ext cx="14795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49</a:t>
            </a:r>
          </a:p>
        </p:txBody>
      </p:sp>
      <p:sp>
        <p:nvSpPr>
          <p:cNvPr id="17438" name="Rectangle 30"/>
          <p:cNvSpPr>
            <a:spLocks noChangeArrowheads="1"/>
          </p:cNvSpPr>
          <p:nvPr/>
        </p:nvSpPr>
        <p:spPr bwMode="auto">
          <a:xfrm>
            <a:off x="3871913" y="381000"/>
            <a:ext cx="14763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48</a:t>
            </a:r>
          </a:p>
        </p:txBody>
      </p:sp>
      <p:sp>
        <p:nvSpPr>
          <p:cNvPr id="17439" name="Rectangle 31"/>
          <p:cNvSpPr>
            <a:spLocks noChangeArrowheads="1"/>
          </p:cNvSpPr>
          <p:nvPr/>
        </p:nvSpPr>
        <p:spPr bwMode="auto">
          <a:xfrm>
            <a:off x="2333625" y="381000"/>
            <a:ext cx="14509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47</a:t>
            </a:r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>
            <a:off x="914400" y="381000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auto">
          <a:xfrm>
            <a:off x="914400" y="381000"/>
            <a:ext cx="0" cy="20367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7442" name="Line 34"/>
          <p:cNvSpPr>
            <a:spLocks noChangeShapeType="1"/>
          </p:cNvSpPr>
          <p:nvPr/>
        </p:nvSpPr>
        <p:spPr bwMode="auto">
          <a:xfrm>
            <a:off x="2349500" y="38100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7443" name="Line 35"/>
          <p:cNvSpPr>
            <a:spLocks noChangeShapeType="1"/>
          </p:cNvSpPr>
          <p:nvPr/>
        </p:nvSpPr>
        <p:spPr bwMode="auto">
          <a:xfrm>
            <a:off x="3871913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7444" name="Line 36"/>
          <p:cNvSpPr>
            <a:spLocks noChangeShapeType="1"/>
          </p:cNvSpPr>
          <p:nvPr/>
        </p:nvSpPr>
        <p:spPr bwMode="auto">
          <a:xfrm>
            <a:off x="534828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7445" name="Line 37"/>
          <p:cNvSpPr>
            <a:spLocks noChangeShapeType="1"/>
          </p:cNvSpPr>
          <p:nvPr/>
        </p:nvSpPr>
        <p:spPr bwMode="auto">
          <a:xfrm>
            <a:off x="682783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7446" name="Line 38"/>
          <p:cNvSpPr>
            <a:spLocks noChangeShapeType="1"/>
          </p:cNvSpPr>
          <p:nvPr/>
        </p:nvSpPr>
        <p:spPr bwMode="auto">
          <a:xfrm>
            <a:off x="8305800" y="381000"/>
            <a:ext cx="0" cy="2173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7447" name="Line 39"/>
          <p:cNvSpPr>
            <a:spLocks noChangeShapeType="1"/>
          </p:cNvSpPr>
          <p:nvPr/>
        </p:nvSpPr>
        <p:spPr bwMode="auto">
          <a:xfrm>
            <a:off x="9144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55" name="Immagine 54" descr="cover_0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2110" y="609600"/>
            <a:ext cx="1243890" cy="1717189"/>
          </a:xfrm>
          <a:prstGeom prst="rect">
            <a:avLst/>
          </a:prstGeom>
        </p:spPr>
      </p:pic>
      <p:pic>
        <p:nvPicPr>
          <p:cNvPr id="56" name="Immagine 55" descr="cover_00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4937" y="609600"/>
            <a:ext cx="1228863" cy="1717189"/>
          </a:xfrm>
          <a:prstGeom prst="rect">
            <a:avLst/>
          </a:prstGeom>
        </p:spPr>
      </p:pic>
      <p:pic>
        <p:nvPicPr>
          <p:cNvPr id="57" name="Immagine 56" descr="cover_00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609600"/>
            <a:ext cx="1208473" cy="1717191"/>
          </a:xfrm>
          <a:prstGeom prst="rect">
            <a:avLst/>
          </a:prstGeom>
        </p:spPr>
      </p:pic>
      <p:pic>
        <p:nvPicPr>
          <p:cNvPr id="58" name="Immagine 57" descr="cover_00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74591" y="609600"/>
            <a:ext cx="1231009" cy="1717188"/>
          </a:xfrm>
          <a:prstGeom prst="rect">
            <a:avLst/>
          </a:prstGeom>
        </p:spPr>
      </p:pic>
      <p:pic>
        <p:nvPicPr>
          <p:cNvPr id="59" name="Immagine 58" descr="cover_00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34200" y="609600"/>
            <a:ext cx="1226718" cy="1717190"/>
          </a:xfrm>
          <a:prstGeom prst="rect">
            <a:avLst/>
          </a:prstGeom>
        </p:spPr>
      </p:pic>
      <p:pic>
        <p:nvPicPr>
          <p:cNvPr id="60" name="Immagine 59" descr="cover_005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2667000"/>
            <a:ext cx="1239545" cy="1735800"/>
          </a:xfrm>
          <a:prstGeom prst="rect">
            <a:avLst/>
          </a:prstGeom>
        </p:spPr>
      </p:pic>
      <p:pic>
        <p:nvPicPr>
          <p:cNvPr id="61" name="Immagine 60" descr="cover_005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66801" y="2667000"/>
            <a:ext cx="1245436" cy="1735800"/>
          </a:xfrm>
          <a:prstGeom prst="rect">
            <a:avLst/>
          </a:prstGeom>
        </p:spPr>
      </p:pic>
      <p:pic>
        <p:nvPicPr>
          <p:cNvPr id="62" name="Immagine 61" descr="cover_005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4600" y="2667000"/>
            <a:ext cx="1254115" cy="1735801"/>
          </a:xfrm>
          <a:prstGeom prst="rect">
            <a:avLst/>
          </a:prstGeom>
        </p:spPr>
      </p:pic>
      <p:pic>
        <p:nvPicPr>
          <p:cNvPr id="63" name="Immagine 62" descr="cover_005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38601" y="2667000"/>
            <a:ext cx="1262794" cy="1735799"/>
          </a:xfrm>
          <a:prstGeom prst="rect">
            <a:avLst/>
          </a:prstGeom>
        </p:spPr>
      </p:pic>
      <p:pic>
        <p:nvPicPr>
          <p:cNvPr id="64" name="Immagine 63" descr="cover_005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86399" y="2667000"/>
            <a:ext cx="1276111" cy="1752600"/>
          </a:xfrm>
          <a:prstGeom prst="rect">
            <a:avLst/>
          </a:prstGeom>
        </p:spPr>
      </p:pic>
      <p:pic>
        <p:nvPicPr>
          <p:cNvPr id="65" name="Immagine 64" descr="cover_0056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25804" y="4648200"/>
            <a:ext cx="1285305" cy="1762200"/>
          </a:xfrm>
          <a:prstGeom prst="rect">
            <a:avLst/>
          </a:prstGeom>
        </p:spPr>
      </p:pic>
      <p:pic>
        <p:nvPicPr>
          <p:cNvPr id="66" name="Immagine 65" descr="cover_0057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14600" y="4648200"/>
            <a:ext cx="1245655" cy="1762200"/>
          </a:xfrm>
          <a:prstGeom prst="rect">
            <a:avLst/>
          </a:prstGeom>
        </p:spPr>
      </p:pic>
      <p:pic>
        <p:nvPicPr>
          <p:cNvPr id="67" name="Immagine 66" descr="cover_0058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038600" y="4648200"/>
            <a:ext cx="1261074" cy="1762200"/>
          </a:xfrm>
          <a:prstGeom prst="rect">
            <a:avLst/>
          </a:prstGeom>
        </p:spPr>
      </p:pic>
      <p:pic>
        <p:nvPicPr>
          <p:cNvPr id="68" name="Immagine 67" descr="cover_0059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431309" y="4648200"/>
            <a:ext cx="1274291" cy="1762200"/>
          </a:xfrm>
          <a:prstGeom prst="rect">
            <a:avLst/>
          </a:prstGeom>
        </p:spPr>
      </p:pic>
      <p:pic>
        <p:nvPicPr>
          <p:cNvPr id="69" name="Immagine 68" descr="cover_0060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934200" y="4648200"/>
            <a:ext cx="1264379" cy="1762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914400" y="2417763"/>
            <a:ext cx="7391400" cy="4059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66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827838" y="2417763"/>
            <a:ext cx="1477962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70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348288" y="2417763"/>
            <a:ext cx="147955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69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871913" y="2417763"/>
            <a:ext cx="1476375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68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333625" y="2417763"/>
            <a:ext cx="145097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67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9144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914400" y="2417763"/>
            <a:ext cx="0" cy="20383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2349500" y="2417763"/>
            <a:ext cx="0" cy="2106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3871913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534828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682783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8305800" y="2417763"/>
            <a:ext cx="0" cy="21748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915988" y="4419600"/>
            <a:ext cx="1141412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71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6827838" y="4419600"/>
            <a:ext cx="14779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75</a:t>
            </a: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5348288" y="4419600"/>
            <a:ext cx="1128712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74</a:t>
            </a: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3871913" y="4419600"/>
            <a:ext cx="14763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73</a:t>
            </a: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2362200" y="4419600"/>
            <a:ext cx="14509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72</a:t>
            </a:r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>
            <a:off x="914400" y="445611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>
            <a:off x="914400" y="4456113"/>
            <a:ext cx="0" cy="20367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2349500" y="438785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>
            <a:off x="3871913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>
            <a:off x="534828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>
            <a:off x="682783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>
            <a:off x="8305800" y="4267200"/>
            <a:ext cx="0" cy="2209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>
            <a:off x="914400" y="6492875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915988" y="381000"/>
            <a:ext cx="7389812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61</a:t>
            </a: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6827838" y="381000"/>
            <a:ext cx="14779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65</a:t>
            </a:r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5348288" y="381000"/>
            <a:ext cx="14795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64</a:t>
            </a:r>
          </a:p>
        </p:txBody>
      </p: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3871913" y="381000"/>
            <a:ext cx="14763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63</a:t>
            </a:r>
          </a:p>
        </p:txBody>
      </p:sp>
      <p:sp>
        <p:nvSpPr>
          <p:cNvPr id="18463" name="Rectangle 31"/>
          <p:cNvSpPr>
            <a:spLocks noChangeArrowheads="1"/>
          </p:cNvSpPr>
          <p:nvPr/>
        </p:nvSpPr>
        <p:spPr bwMode="auto">
          <a:xfrm>
            <a:off x="2333625" y="381000"/>
            <a:ext cx="14509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62</a:t>
            </a:r>
          </a:p>
        </p:txBody>
      </p:sp>
      <p:sp>
        <p:nvSpPr>
          <p:cNvPr id="18464" name="Line 32"/>
          <p:cNvSpPr>
            <a:spLocks noChangeShapeType="1"/>
          </p:cNvSpPr>
          <p:nvPr/>
        </p:nvSpPr>
        <p:spPr bwMode="auto">
          <a:xfrm>
            <a:off x="914400" y="381000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8465" name="Line 33"/>
          <p:cNvSpPr>
            <a:spLocks noChangeShapeType="1"/>
          </p:cNvSpPr>
          <p:nvPr/>
        </p:nvSpPr>
        <p:spPr bwMode="auto">
          <a:xfrm>
            <a:off x="914400" y="381000"/>
            <a:ext cx="0" cy="20367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>
            <a:off x="2349500" y="38100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8467" name="Line 35"/>
          <p:cNvSpPr>
            <a:spLocks noChangeShapeType="1"/>
          </p:cNvSpPr>
          <p:nvPr/>
        </p:nvSpPr>
        <p:spPr bwMode="auto">
          <a:xfrm>
            <a:off x="3871913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8468" name="Line 36"/>
          <p:cNvSpPr>
            <a:spLocks noChangeShapeType="1"/>
          </p:cNvSpPr>
          <p:nvPr/>
        </p:nvSpPr>
        <p:spPr bwMode="auto">
          <a:xfrm>
            <a:off x="534828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8469" name="Line 37"/>
          <p:cNvSpPr>
            <a:spLocks noChangeShapeType="1"/>
          </p:cNvSpPr>
          <p:nvPr/>
        </p:nvSpPr>
        <p:spPr bwMode="auto">
          <a:xfrm>
            <a:off x="682783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8470" name="Line 38"/>
          <p:cNvSpPr>
            <a:spLocks noChangeShapeType="1"/>
          </p:cNvSpPr>
          <p:nvPr/>
        </p:nvSpPr>
        <p:spPr bwMode="auto">
          <a:xfrm>
            <a:off x="8305800" y="381000"/>
            <a:ext cx="0" cy="2173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8471" name="Line 39"/>
          <p:cNvSpPr>
            <a:spLocks noChangeShapeType="1"/>
          </p:cNvSpPr>
          <p:nvPr/>
        </p:nvSpPr>
        <p:spPr bwMode="auto">
          <a:xfrm>
            <a:off x="9144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55" name="Immagine 54" descr="cover_00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634" y="609600"/>
            <a:ext cx="1258586" cy="1752600"/>
          </a:xfrm>
          <a:prstGeom prst="rect">
            <a:avLst/>
          </a:prstGeom>
        </p:spPr>
      </p:pic>
      <p:pic>
        <p:nvPicPr>
          <p:cNvPr id="56" name="Immagine 55" descr="cover_00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609600"/>
            <a:ext cx="1252014" cy="1752600"/>
          </a:xfrm>
          <a:prstGeom prst="rect">
            <a:avLst/>
          </a:prstGeom>
        </p:spPr>
      </p:pic>
      <p:pic>
        <p:nvPicPr>
          <p:cNvPr id="57" name="Immagine 56" descr="cover_00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609600"/>
            <a:ext cx="1265158" cy="1752600"/>
          </a:xfrm>
          <a:prstGeom prst="rect">
            <a:avLst/>
          </a:prstGeom>
        </p:spPr>
      </p:pic>
      <p:pic>
        <p:nvPicPr>
          <p:cNvPr id="58" name="Immagine 57" descr="cover_00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609600"/>
            <a:ext cx="1260703" cy="1752600"/>
          </a:xfrm>
          <a:prstGeom prst="rect">
            <a:avLst/>
          </a:prstGeom>
        </p:spPr>
      </p:pic>
      <p:pic>
        <p:nvPicPr>
          <p:cNvPr id="59" name="Immagine 58" descr="cover_00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34200" y="609600"/>
            <a:ext cx="1277207" cy="1752600"/>
          </a:xfrm>
          <a:prstGeom prst="rect">
            <a:avLst/>
          </a:prstGeom>
        </p:spPr>
      </p:pic>
      <p:pic>
        <p:nvPicPr>
          <p:cNvPr id="60" name="Immagine 59" descr="cover_006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0600" y="2666999"/>
            <a:ext cx="1250347" cy="1727595"/>
          </a:xfrm>
          <a:prstGeom prst="rect">
            <a:avLst/>
          </a:prstGeom>
        </p:spPr>
      </p:pic>
      <p:pic>
        <p:nvPicPr>
          <p:cNvPr id="61" name="Immagine 60" descr="cover_006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72655" y="2667000"/>
            <a:ext cx="1261145" cy="1727595"/>
          </a:xfrm>
          <a:prstGeom prst="rect">
            <a:avLst/>
          </a:prstGeom>
        </p:spPr>
      </p:pic>
      <p:pic>
        <p:nvPicPr>
          <p:cNvPr id="62" name="Immagine 61" descr="cover_006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12852" y="2667000"/>
            <a:ext cx="1244948" cy="1727594"/>
          </a:xfrm>
          <a:prstGeom prst="rect">
            <a:avLst/>
          </a:prstGeom>
        </p:spPr>
      </p:pic>
      <p:pic>
        <p:nvPicPr>
          <p:cNvPr id="63" name="Immagine 62" descr="cover_006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96245" y="2666999"/>
            <a:ext cx="1242788" cy="1727595"/>
          </a:xfrm>
          <a:prstGeom prst="rect">
            <a:avLst/>
          </a:prstGeom>
        </p:spPr>
      </p:pic>
      <p:pic>
        <p:nvPicPr>
          <p:cNvPr id="64" name="Immagine 63" descr="cover_007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34200" y="2666999"/>
            <a:ext cx="1253586" cy="1727595"/>
          </a:xfrm>
          <a:prstGeom prst="rect">
            <a:avLst/>
          </a:prstGeom>
        </p:spPr>
      </p:pic>
      <p:pic>
        <p:nvPicPr>
          <p:cNvPr id="65" name="Immagine 64" descr="cover_007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90600" y="4666331"/>
            <a:ext cx="1295399" cy="1780617"/>
          </a:xfrm>
          <a:prstGeom prst="rect">
            <a:avLst/>
          </a:prstGeom>
        </p:spPr>
      </p:pic>
      <p:pic>
        <p:nvPicPr>
          <p:cNvPr id="66" name="Immagine 65" descr="cover_007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14600" y="4648200"/>
            <a:ext cx="1279819" cy="1780617"/>
          </a:xfrm>
          <a:prstGeom prst="rect">
            <a:avLst/>
          </a:prstGeom>
        </p:spPr>
      </p:pic>
      <p:pic>
        <p:nvPicPr>
          <p:cNvPr id="67" name="Immagine 66" descr="cover_0073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62400" y="4648200"/>
            <a:ext cx="1263126" cy="1780618"/>
          </a:xfrm>
          <a:prstGeom prst="rect">
            <a:avLst/>
          </a:prstGeom>
        </p:spPr>
      </p:pic>
      <p:pic>
        <p:nvPicPr>
          <p:cNvPr id="68" name="Immagine 67" descr="cover_0074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486400" y="4648200"/>
            <a:ext cx="1263126" cy="1780618"/>
          </a:xfrm>
          <a:prstGeom prst="rect">
            <a:avLst/>
          </a:prstGeom>
        </p:spPr>
      </p:pic>
      <p:pic>
        <p:nvPicPr>
          <p:cNvPr id="69" name="Immagine 68" descr="cover_0075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934200" y="4648200"/>
            <a:ext cx="1279819" cy="17806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915988" y="381000"/>
            <a:ext cx="2970212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76</a:t>
            </a:r>
          </a:p>
        </p:txBody>
      </p:sp>
      <p:sp>
        <p:nvSpPr>
          <p:cNvPr id="19487" name="Rectangle 31"/>
          <p:cNvSpPr>
            <a:spLocks noChangeArrowheads="1"/>
          </p:cNvSpPr>
          <p:nvPr/>
        </p:nvSpPr>
        <p:spPr bwMode="auto">
          <a:xfrm>
            <a:off x="2333625" y="381000"/>
            <a:ext cx="14509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77</a:t>
            </a:r>
          </a:p>
        </p:txBody>
      </p:sp>
      <p:sp>
        <p:nvSpPr>
          <p:cNvPr id="19488" name="Line 32"/>
          <p:cNvSpPr>
            <a:spLocks noChangeShapeType="1"/>
          </p:cNvSpPr>
          <p:nvPr/>
        </p:nvSpPr>
        <p:spPr bwMode="auto">
          <a:xfrm>
            <a:off x="914400" y="381000"/>
            <a:ext cx="2971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9489" name="Line 33"/>
          <p:cNvSpPr>
            <a:spLocks noChangeShapeType="1"/>
          </p:cNvSpPr>
          <p:nvPr/>
        </p:nvSpPr>
        <p:spPr bwMode="auto">
          <a:xfrm>
            <a:off x="914400" y="381000"/>
            <a:ext cx="0" cy="21336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9490" name="Line 34"/>
          <p:cNvSpPr>
            <a:spLocks noChangeShapeType="1"/>
          </p:cNvSpPr>
          <p:nvPr/>
        </p:nvSpPr>
        <p:spPr bwMode="auto">
          <a:xfrm>
            <a:off x="2349500" y="38100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9494" name="Line 38"/>
          <p:cNvSpPr>
            <a:spLocks noChangeShapeType="1"/>
          </p:cNvSpPr>
          <p:nvPr/>
        </p:nvSpPr>
        <p:spPr bwMode="auto">
          <a:xfrm>
            <a:off x="3886200" y="381000"/>
            <a:ext cx="0" cy="21336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9496" name="Line 40"/>
          <p:cNvSpPr>
            <a:spLocks noChangeShapeType="1"/>
          </p:cNvSpPr>
          <p:nvPr/>
        </p:nvSpPr>
        <p:spPr bwMode="auto">
          <a:xfrm>
            <a:off x="914400" y="2514600"/>
            <a:ext cx="2971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11" name="Immagine 10" descr="cover_00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5144" y="612000"/>
            <a:ext cx="1323309" cy="1858906"/>
          </a:xfrm>
          <a:prstGeom prst="rect">
            <a:avLst/>
          </a:prstGeom>
        </p:spPr>
      </p:pic>
      <p:pic>
        <p:nvPicPr>
          <p:cNvPr id="12" name="Immagine 11" descr="cover_00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609600"/>
            <a:ext cx="1324471" cy="18589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</TotalTime>
  <Words>108</Words>
  <Application>Microsoft Office PowerPoint</Application>
  <PresentationFormat>Presentazione su schermo (4:3)</PresentationFormat>
  <Paragraphs>90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Struttura predefinita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utente</cp:lastModifiedBy>
  <cp:revision>93</cp:revision>
  <cp:lastPrinted>1601-01-01T00:00:00Z</cp:lastPrinted>
  <dcterms:created xsi:type="dcterms:W3CDTF">1601-01-01T00:00:00Z</dcterms:created>
  <dcterms:modified xsi:type="dcterms:W3CDTF">2012-09-04T13:37:28Z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